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71" r:id="rId15"/>
    <p:sldId id="269" r:id="rId16"/>
    <p:sldId id="268" r:id="rId17"/>
    <p:sldId id="260" r:id="rId18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EBD8"/>
    <a:srgbClr val="8335E5"/>
    <a:srgbClr val="6B8DE1"/>
    <a:srgbClr val="6C92E1"/>
    <a:srgbClr val="6313DC"/>
    <a:srgbClr val="1E3ADA"/>
    <a:srgbClr val="030553"/>
    <a:srgbClr val="7D4BC9"/>
    <a:srgbClr val="16286E"/>
    <a:srgbClr val="652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0" autoAdjust="0"/>
    <p:restoredTop sz="94652" autoAdjust="0"/>
  </p:normalViewPr>
  <p:slideViewPr>
    <p:cSldViewPr snapToGrid="0" showGuides="1">
      <p:cViewPr varScale="1">
        <p:scale>
          <a:sx n="80" d="100"/>
          <a:sy n="80" d="100"/>
        </p:scale>
        <p:origin x="112" y="44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B57FBC-7FA3-4A4B-999A-96FD7DC0D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3F634E-7AAD-4D1B-8944-3921EA0E5915}" type="datetime1">
              <a:rPr lang="fr-FR" smtClean="0"/>
              <a:t>12/06/2023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B7A8E5-C1F9-40CC-A2A5-13CF7BD3F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9DEC52A-C4AE-45FE-B7FF-C255388ED1F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F0E1D9-CA2B-4379-99F1-A87EF091AC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98AD7785-69B9-4833-8403-95DE52F755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76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3045F-D32A-43F9-990C-99C552A137F5}" type="datetime1">
              <a:rPr lang="fr-FR" smtClean="0"/>
              <a:pPr/>
              <a:t>12/06/2023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B299672-B036-844A-AEB1-8E3C7176C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6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289" y="3126004"/>
            <a:ext cx="4793403" cy="1840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cap="all" baseline="0">
                <a:solidFill>
                  <a:srgbClr val="D91E00"/>
                </a:solidFill>
                <a:latin typeface="ITC Avant Garde Gothic" panose="020B060000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TITRE PREZ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289" y="5126070"/>
            <a:ext cx="426618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tx2"/>
                </a:solidFill>
                <a:latin typeface="ITC Avant Garde Gothic Extra Li" panose="020B0300000000000000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DATE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681568E-FB26-48CE-9477-78C8FEB11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416" y="458843"/>
            <a:ext cx="2378852" cy="17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33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F41405C-FD23-E047-81A4-EBAD980A7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E7ACAAE-B9A2-47B5-A929-D7707E9A5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416" y="458843"/>
            <a:ext cx="2378852" cy="1734468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EB7CF0E-2AB6-4CE8-B597-F67C1DD1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66A7C4-8C4B-495A-985A-FEAA22DCCA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289" y="3126004"/>
            <a:ext cx="4793403" cy="1840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cap="all" baseline="0">
                <a:solidFill>
                  <a:srgbClr val="D91E00"/>
                </a:solidFill>
                <a:latin typeface="ITC Avant Garde Gothic" panose="020B060000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TITRE SECTION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A2CFA41-CC81-43F5-A138-0AF05B29F8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289" y="5126070"/>
            <a:ext cx="426618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tx1"/>
                </a:solidFill>
                <a:latin typeface="ITC Avant Garde Gothic Extra Li" panose="020B0300000000000000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intervenant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ABF7D12-D37C-6242-B3D2-7C0A0B06A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42"/>
            <a:ext cx="12192000" cy="68313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503" y="1825625"/>
            <a:ext cx="798246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AF3A405-C822-480A-9B11-369EE034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B85110-C539-4FF8-A110-C307A97DF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18B7-03BC-4042-90A5-BD4F6B214F2D}" type="datetime1">
              <a:rPr lang="fr-FR" smtClean="0"/>
              <a:t>12/06/2023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72EB10-E971-4582-94B5-8440F8E45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2020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62B6B1-3DC1-4C2B-9186-0DC6E09F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546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214914B-FA5C-D54D-AD20-1A0289FBA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9225B0-B739-4079-B3EA-489831A165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289" y="3126004"/>
            <a:ext cx="4793403" cy="1840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cap="all" baseline="0">
                <a:solidFill>
                  <a:schemeClr val="bg1"/>
                </a:solidFill>
                <a:latin typeface="ITC Avant Garde Gothic" panose="020B060000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9D22032-9580-4654-A342-648FEB3C73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289" y="5126070"/>
            <a:ext cx="426618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bg1"/>
                </a:solidFill>
                <a:latin typeface="ITC Avant Garde Gothic Extra Li" panose="020B0300000000000000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F029F55-9412-B54C-B1E0-1295A19689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2568DA5-ED8F-4218-8041-258F487CDD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289" y="3126004"/>
            <a:ext cx="4793403" cy="1840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cap="all" baseline="0">
                <a:solidFill>
                  <a:schemeClr val="bg1"/>
                </a:solidFill>
                <a:latin typeface="ITC Avant Garde Gothic" panose="020B0600000000000000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VOTE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77333EB-1A25-4259-921B-61F83CF59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289" y="5126070"/>
            <a:ext cx="426618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i="0" cap="all" baseline="0">
                <a:solidFill>
                  <a:schemeClr val="bg1"/>
                </a:solidFill>
                <a:latin typeface="ITC Avant Garde Gothic Extra Li" panose="020B0300000000000000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7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r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C27F313-10ED-2540-B9E0-3EB78200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42"/>
            <a:ext cx="12192000" cy="6831315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477DEEF-1D6E-42DE-825F-B3BEB734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2A44E0CD-6A59-4517-BD9D-A51F5B73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12D1-9C6C-48D2-95A7-5EDB1E9829ED}" type="datetime1">
              <a:rPr lang="fr-FR" smtClean="0"/>
              <a:t>12/06/2023</a:t>
            </a:fld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F6AAF28C-948F-482B-8893-272484557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2020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0C234A08-B267-42EC-91FE-E2393B8D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32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D9C6C74-DEA1-47B3-A171-F1DEAA575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42"/>
            <a:ext cx="12191999" cy="6831315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B7C3D3-A14B-4580-8382-D3DB953B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Assemblée Générale 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FB968D-2603-4F74-B92B-D10610CD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63B0B9E9-0F8C-4426-850F-C774552C62B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BBA0D2E-AA2C-476F-80DB-634AFA9AA9F9}" type="datetime1">
              <a:rPr lang="fr-FR" smtClean="0"/>
              <a:t>12/06/2023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43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accent1"/>
                </a:solidFill>
                <a:latin typeface="+mj-lt"/>
              </a:defRPr>
            </a:lvl1pPr>
          </a:lstStyle>
          <a:p>
            <a:fld id="{B6A57D2D-09FF-4BF6-8D97-A5946E0D4D4A}" type="datetime1">
              <a:rPr lang="fr-FR" smtClean="0"/>
              <a:t>12/06/2023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Assemblée Générale 2020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accent1"/>
                </a:solidFill>
                <a:latin typeface="+mj-lt"/>
              </a:defRPr>
            </a:lvl1pPr>
          </a:lstStyle>
          <a:p>
            <a:fld id="{ED6580AB-5C3C-4B4F-8E2A-8B7A0A8CE69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78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9" r:id="rId3"/>
    <p:sldLayoutId id="2147483734" r:id="rId4"/>
    <p:sldLayoutId id="2147483733" r:id="rId5"/>
    <p:sldLayoutId id="2147483726" r:id="rId6"/>
    <p:sldLayoutId id="214748372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2"/>
          </a:solidFill>
          <a:latin typeface="ITC Avant Garde Gothic" panose="020B0600000000000000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ropbox.com/s/fgn3744c3z1y1mu/Best%20Of%20Historique%20Pompiers%202022_V1.mp4?dl=0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2U7FmmcdlAA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F1AC4-FDF1-426D-88DF-FF52D5FA7D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Groupe </a:t>
            </a:r>
            <a:r>
              <a:rPr lang="fr-FR" dirty="0" err="1"/>
              <a:t>fÉdÉral</a:t>
            </a:r>
            <a:r>
              <a:rPr lang="fr-FR" dirty="0"/>
              <a:t> </a:t>
            </a:r>
            <a:r>
              <a:rPr lang="fr-FR" dirty="0" err="1"/>
              <a:t>tÉlÉthon</a:t>
            </a:r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E3D14888-170D-2A8C-FE34-FD8B6C8E3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289" y="5271036"/>
            <a:ext cx="4266181" cy="365126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 &amp; 3 mai 2023</a:t>
            </a:r>
          </a:p>
        </p:txBody>
      </p:sp>
    </p:spTree>
    <p:extLst>
      <p:ext uri="{BB962C8B-B14F-4D97-AF65-F5344CB8AC3E}">
        <p14:creationId xmlns:p14="http://schemas.microsoft.com/office/powerpoint/2010/main" val="3669804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9F89F-3833-49D6-9014-7CE0A1E43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381965"/>
            <a:ext cx="6894579" cy="147862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300" dirty="0">
                <a:solidFill>
                  <a:srgbClr val="FFFFFF"/>
                </a:solidFill>
                <a:latin typeface="+mj-lt"/>
                <a:cs typeface="+mj-cs"/>
              </a:rPr>
              <a:t>PORTE-CL</a:t>
            </a:r>
            <a:r>
              <a:rPr lang="en-US" sz="3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ÉS</a:t>
            </a:r>
            <a:br>
              <a:rPr lang="en-US" sz="33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3300" dirty="0">
                <a:solidFill>
                  <a:srgbClr val="FFFFFF"/>
                </a:solidFill>
                <a:latin typeface="+mj-lt"/>
                <a:cs typeface="+mj-cs"/>
              </a:rPr>
              <a:t>SAPEURS-POMPIERS DE FRANCE</a:t>
            </a:r>
            <a:br>
              <a:rPr lang="en-US" sz="33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3300" dirty="0">
                <a:solidFill>
                  <a:srgbClr val="FFFFFF"/>
                </a:solidFill>
                <a:latin typeface="+mj-lt"/>
                <a:cs typeface="+mj-cs"/>
              </a:rPr>
              <a:t>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927A64-AA30-4390-ACF8-875B9EAF54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2738" y="6270625"/>
            <a:ext cx="449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D6580AB-5C3C-4B4F-8E2A-8B7A0A8CE695}" type="slidenum">
              <a:rPr lang="en-US" sz="1100">
                <a:solidFill>
                  <a:srgbClr val="FFFFFF"/>
                </a:solidFill>
                <a:latin typeface="+mn-lt"/>
              </a:rPr>
              <a:pPr defTabSz="914400">
                <a:spcAft>
                  <a:spcPts val="600"/>
                </a:spcAft>
              </a:pPr>
              <a:t>10</a:t>
            </a:fld>
            <a:endParaRPr lang="en-US" sz="11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A557D5-484B-4178-A009-E810800037D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272213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Journée des délégués départementaux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A4CEEED-66B3-DBBB-FEE6-09202990C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66" y="2133758"/>
            <a:ext cx="4337204" cy="32356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C48D16E-7FE9-F250-A9FA-A5ECD5DD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912" y="2133600"/>
            <a:ext cx="4371838" cy="32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5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B0D139D-C33F-4F0A-B578-FE62B28E4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334" y="1708693"/>
            <a:ext cx="8296507" cy="906421"/>
          </a:xfrm>
        </p:spPr>
        <p:txBody>
          <a:bodyPr>
            <a:normAutofit/>
          </a:bodyPr>
          <a:lstStyle/>
          <a:p>
            <a:r>
              <a:rPr lang="fr-FR" dirty="0"/>
              <a:t>Atelier A : FORMER &amp; MOBILISER</a:t>
            </a:r>
          </a:p>
          <a:p>
            <a:pPr lvl="1"/>
            <a:r>
              <a:rPr lang="fr-FR" dirty="0"/>
              <a:t>Missions de l’animateur de région et du délégué départemental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232F7CF-371A-45AE-92D0-1CD14173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ATELIERS TH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ÉMATIQUES</a:t>
            </a:r>
            <a:endParaRPr lang="fr-FR" dirty="0"/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B274365A-CED8-7B54-B51F-553F72F77FCD}"/>
              </a:ext>
            </a:extLst>
          </p:cNvPr>
          <p:cNvSpPr txBox="1">
            <a:spLocks/>
          </p:cNvSpPr>
          <p:nvPr/>
        </p:nvSpPr>
        <p:spPr>
          <a:xfrm>
            <a:off x="2170773" y="2858975"/>
            <a:ext cx="8296507" cy="906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Atelier B : SENSIBILISER &amp; CONVAINCRE</a:t>
            </a:r>
          </a:p>
          <a:p>
            <a:pPr lvl="1"/>
            <a:r>
              <a:rPr lang="fr-FR" dirty="0"/>
              <a:t>S’entourer d’une équipe et aller à la rencontre des amicales</a:t>
            </a:r>
          </a:p>
          <a:p>
            <a:pPr lvl="1"/>
            <a:endParaRPr lang="fr-FR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24FB4E7C-702B-1992-B0D5-081DE00C0FC6}"/>
              </a:ext>
            </a:extLst>
          </p:cNvPr>
          <p:cNvSpPr txBox="1">
            <a:spLocks/>
          </p:cNvSpPr>
          <p:nvPr/>
        </p:nvSpPr>
        <p:spPr>
          <a:xfrm>
            <a:off x="2163335" y="3880318"/>
            <a:ext cx="8296507" cy="9064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Atelier C : IDENTIFIER &amp; ACR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ÉDITER</a:t>
            </a:r>
            <a:endParaRPr lang="fr-FR" dirty="0"/>
          </a:p>
          <a:p>
            <a:pPr lvl="1"/>
            <a:r>
              <a:rPr lang="fr-FR" dirty="0"/>
              <a:t>Connaître les amicales engagées et officialiser leur participation</a:t>
            </a:r>
          </a:p>
          <a:p>
            <a:pPr lvl="1"/>
            <a:r>
              <a:rPr lang="fr-FR" dirty="0"/>
              <a:t>Contrats, additifs et formulaires en ligne</a:t>
            </a:r>
          </a:p>
          <a:p>
            <a:pPr lvl="1"/>
            <a:endParaRPr lang="fr-FR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28647823-D13A-5E02-1F84-0872EEE83CBE}"/>
              </a:ext>
            </a:extLst>
          </p:cNvPr>
          <p:cNvSpPr txBox="1">
            <a:spLocks/>
          </p:cNvSpPr>
          <p:nvPr/>
        </p:nvSpPr>
        <p:spPr>
          <a:xfrm>
            <a:off x="2163334" y="5069782"/>
            <a:ext cx="8296507" cy="906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Atelier D : MODERNISER LA COLLECTE DES DONS</a:t>
            </a:r>
          </a:p>
        </p:txBody>
      </p:sp>
    </p:spTree>
    <p:extLst>
      <p:ext uri="{BB962C8B-B14F-4D97-AF65-F5344CB8AC3E}">
        <p14:creationId xmlns:p14="http://schemas.microsoft.com/office/powerpoint/2010/main" val="27571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9F89F-3833-49D6-9014-7CE0A1E43B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OBJECTIFS 2023 </a:t>
            </a:r>
          </a:p>
        </p:txBody>
      </p:sp>
      <p:pic>
        <p:nvPicPr>
          <p:cNvPr id="10" name="Graphic 9" descr="Œil">
            <a:extLst>
              <a:ext uri="{FF2B5EF4-FFF2-40B4-BE49-F238E27FC236}">
                <a16:creationId xmlns:a16="http://schemas.microsoft.com/office/drawing/2014/main" id="{C5F530D1-97CE-6284-00B5-A4AABCCC6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3510" y="467208"/>
            <a:ext cx="592358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8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9F89F-3833-49D6-9014-7CE0A1E43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93" y="4428638"/>
            <a:ext cx="3250299" cy="116573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300" dirty="0">
                <a:latin typeface="+mj-lt"/>
                <a:cs typeface="+mj-cs"/>
              </a:rPr>
              <a:t>CHORALE</a:t>
            </a:r>
            <a:br>
              <a:rPr lang="en-US" sz="3300" dirty="0">
                <a:latin typeface="+mj-lt"/>
                <a:cs typeface="+mj-cs"/>
              </a:rPr>
            </a:br>
            <a:r>
              <a:rPr lang="en-US" sz="3300" dirty="0">
                <a:latin typeface="+mj-lt"/>
                <a:cs typeface="+mj-cs"/>
              </a:rPr>
              <a:t>JSP DE FRANCE</a:t>
            </a:r>
            <a:br>
              <a:rPr lang="en-US" sz="3300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33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1C7162-8E59-4E1F-98AF-D24BE6014FC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453188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sz="1100">
                <a:solidFill>
                  <a:srgbClr val="FFFFFF"/>
                </a:solidFill>
                <a:latin typeface="Calibri" panose="020F0502020204030204"/>
              </a:rPr>
              <a:t>03/05/2023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927A64-AA30-4390-ACF8-875B9EAF54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7500" y="6453188"/>
            <a:ext cx="4445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ED6580AB-5C3C-4B4F-8E2A-8B7A0A8CE695}" type="slidenum">
              <a:rPr lang="en-US" b="0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13</a:t>
            </a:fld>
            <a:endParaRPr lang="en-US" b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57691A-D1EC-9D91-9CBC-0965DEC25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9" b="17239"/>
          <a:stretch/>
        </p:blipFill>
        <p:spPr bwMode="auto">
          <a:xfrm>
            <a:off x="596872" y="302284"/>
            <a:ext cx="10861794" cy="372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414535E-1B6A-92B0-C424-66841BF45878}"/>
              </a:ext>
            </a:extLst>
          </p:cNvPr>
          <p:cNvSpPr txBox="1">
            <a:spLocks/>
          </p:cNvSpPr>
          <p:nvPr/>
        </p:nvSpPr>
        <p:spPr>
          <a:xfrm>
            <a:off x="4470073" y="4428638"/>
            <a:ext cx="2864253" cy="1287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2"/>
                </a:solidFill>
                <a:latin typeface="ITC Avant Garde Gothic" panose="020B0600000000000000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2018 : YVELINES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2019 : haute-Loire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2020 : 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ardennes</a:t>
            </a: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BABD43D-C389-823F-3FFD-1BBC0DA359B9}"/>
              </a:ext>
            </a:extLst>
          </p:cNvPr>
          <p:cNvSpPr txBox="1">
            <a:spLocks/>
          </p:cNvSpPr>
          <p:nvPr/>
        </p:nvSpPr>
        <p:spPr>
          <a:xfrm>
            <a:off x="7334326" y="4428638"/>
            <a:ext cx="2864253" cy="1724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2"/>
                </a:solidFill>
                <a:latin typeface="ITC Avant Garde Gothic" panose="020B0600000000000000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2021 : SAÔNE-ET-</a:t>
            </a:r>
            <a:r>
              <a:rPr lang="en-US" sz="18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LoIRE</a:t>
            </a:r>
            <a:endParaRPr lang="en-US" sz="1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2022 : ARDÈCHE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2023 : ???</a:t>
            </a:r>
          </a:p>
        </p:txBody>
      </p:sp>
    </p:spTree>
    <p:extLst>
      <p:ext uri="{BB962C8B-B14F-4D97-AF65-F5344CB8AC3E}">
        <p14:creationId xmlns:p14="http://schemas.microsoft.com/office/powerpoint/2010/main" val="363081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C1B3C33-AC24-CDD9-8D3B-01CE5BD95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826" y="2142397"/>
            <a:ext cx="4793403" cy="1286603"/>
          </a:xfrm>
        </p:spPr>
        <p:txBody>
          <a:bodyPr/>
          <a:lstStyle/>
          <a:p>
            <a:pPr algn="ctr"/>
            <a:r>
              <a:rPr lang="fr-FR" dirty="0"/>
              <a:t>MERCI</a:t>
            </a:r>
            <a:br>
              <a:rPr lang="fr-FR" dirty="0"/>
            </a:br>
            <a:r>
              <a:rPr lang="fr-FR" dirty="0"/>
              <a:t>BON RETOUR</a:t>
            </a:r>
          </a:p>
        </p:txBody>
      </p:sp>
    </p:spTree>
    <p:extLst>
      <p:ext uri="{BB962C8B-B14F-4D97-AF65-F5344CB8AC3E}">
        <p14:creationId xmlns:p14="http://schemas.microsoft.com/office/powerpoint/2010/main" val="180473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7F616-07D6-4873-BEA7-F9D9F8A2F4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JOURNÉE DES DÉLÉGUÉS DÉPARTEMENTAUX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646B99-8D4F-45C4-8FC7-0621547E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0602F0-7C6F-7BFA-5805-392F0D2F9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594" y="5137221"/>
            <a:ext cx="4266181" cy="365126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Mercredi 3 mai 2023</a:t>
            </a:r>
          </a:p>
        </p:txBody>
      </p:sp>
    </p:spTree>
    <p:extLst>
      <p:ext uri="{BB962C8B-B14F-4D97-AF65-F5344CB8AC3E}">
        <p14:creationId xmlns:p14="http://schemas.microsoft.com/office/powerpoint/2010/main" val="287690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B0D139D-C33F-4F0A-B578-FE62B28E4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336" y="1669511"/>
            <a:ext cx="8296507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10h00 : Accueil des participants &amp; résultats SPF 2022</a:t>
            </a:r>
          </a:p>
          <a:p>
            <a:r>
              <a:rPr lang="fr-FR" dirty="0"/>
              <a:t>10h15 : Résultats AFM-Téléthon 2022</a:t>
            </a:r>
          </a:p>
          <a:p>
            <a:r>
              <a:rPr lang="fr-FR" dirty="0"/>
              <a:t>10h30 : Campagne 2023 « Muscle ton Téléthon »</a:t>
            </a:r>
          </a:p>
          <a:p>
            <a:r>
              <a:rPr lang="fr-FR" dirty="0"/>
              <a:t>10h45 : Écusson SPF et objets de collecte 2023</a:t>
            </a:r>
          </a:p>
          <a:p>
            <a:r>
              <a:rPr lang="fr-FR" dirty="0"/>
              <a:t>11h00 : Ateliers thématiques</a:t>
            </a:r>
          </a:p>
          <a:p>
            <a:r>
              <a:rPr lang="fr-FR" dirty="0"/>
              <a:t>12h00 : Échanges avec le Président de la FNSPF</a:t>
            </a:r>
          </a:p>
          <a:p>
            <a:r>
              <a:rPr lang="fr-FR" dirty="0"/>
              <a:t>12h30 : Photos et déjeuner</a:t>
            </a:r>
          </a:p>
          <a:p>
            <a:r>
              <a:rPr lang="fr-FR" dirty="0"/>
              <a:t>14h00 : Poursuite des ateliers</a:t>
            </a:r>
          </a:p>
          <a:p>
            <a:r>
              <a:rPr lang="fr-FR" dirty="0"/>
              <a:t>15h00 : Restitution des travaux et objectifs 2023</a:t>
            </a:r>
          </a:p>
          <a:p>
            <a:r>
              <a:rPr lang="fr-FR" dirty="0"/>
              <a:t>16h00 : Fin de la journée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232F7CF-371A-45AE-92D0-1CD14173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CFB73D-1FC1-41BE-86B0-0C703FBA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03/05/2023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21AC83-0807-4262-9C7E-3C5980AF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AEAFBA4-AA2F-427C-8D9E-B69F7C33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des délégués départementaux 2023</a:t>
            </a:r>
          </a:p>
        </p:txBody>
      </p:sp>
    </p:spTree>
    <p:extLst>
      <p:ext uri="{BB962C8B-B14F-4D97-AF65-F5344CB8AC3E}">
        <p14:creationId xmlns:p14="http://schemas.microsoft.com/office/powerpoint/2010/main" val="263540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9F89F-3833-49D6-9014-7CE0A1E43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987" y="1799010"/>
            <a:ext cx="2749716" cy="184050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GROUPE FÉDÉRAL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tÉLÉTHON</a:t>
            </a: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5B8FC0-4453-D15D-8F8D-863CCEC39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04" t="18319" r="28066" b="23130"/>
          <a:stretch/>
        </p:blipFill>
        <p:spPr>
          <a:xfrm>
            <a:off x="2941215" y="170926"/>
            <a:ext cx="7252357" cy="547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3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9F89F-3833-49D6-9014-7CE0A1E43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292" y="277793"/>
            <a:ext cx="8061416" cy="122077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1 000 000 € COLLECTÉS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 LES SAPEURS-POMPIERS DE France</a:t>
            </a:r>
          </a:p>
        </p:txBody>
      </p:sp>
      <p:pic>
        <p:nvPicPr>
          <p:cNvPr id="8" name="Image 7">
            <a:hlinkClick r:id="rId2"/>
            <a:extLst>
              <a:ext uri="{FF2B5EF4-FFF2-40B4-BE49-F238E27FC236}">
                <a16:creationId xmlns:a16="http://schemas.microsoft.com/office/drawing/2014/main" id="{750531A8-49DA-A647-FD5E-7B6C682E1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777" y="1754106"/>
            <a:ext cx="6376445" cy="357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4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9F89F-3833-49D6-9014-7CE0A1E43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2676" y="314672"/>
            <a:ext cx="8799182" cy="109843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90 839 067 € pour le TÉLÉTHON 2022 :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 A RIEN LACHÉ ! MERCI !</a:t>
            </a:r>
          </a:p>
        </p:txBody>
      </p:sp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1E2EAB40-8C07-96CB-891A-44D8A6B66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917" y="1650907"/>
            <a:ext cx="6780700" cy="37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9F89F-3833-49D6-9014-7CE0A1E43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70" y="1792562"/>
            <a:ext cx="3738621" cy="257109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ÉCUSSONS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SAPEURS-POMPIERS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France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2019 à 2022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6F03FE5-3016-C5B5-FE57-D0019021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926" y="1734686"/>
            <a:ext cx="7732620" cy="27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7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9F89F-3833-49D6-9014-7CE0A1E43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87" y="1846479"/>
            <a:ext cx="4793403" cy="1840501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ÉCUSSON 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SAPEURS-POMPIERS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France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85E8A0-91CF-E82A-1C7D-CCD6ABFFD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66" t="12889" r="48383" b="14667"/>
          <a:stretch/>
        </p:blipFill>
        <p:spPr>
          <a:xfrm>
            <a:off x="6708312" y="895855"/>
            <a:ext cx="3405747" cy="400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6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9F89F-3833-49D6-9014-7CE0A1E43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73" y="1951467"/>
            <a:ext cx="4793403" cy="207412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PORTE-CL</a:t>
            </a:r>
            <a:r>
              <a:rPr lang="en-US" sz="3300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ÉS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SAPEURS-POMPIERS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FRANCE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2019 à 2022</a:t>
            </a:r>
          </a:p>
        </p:txBody>
      </p:sp>
      <p:pic>
        <p:nvPicPr>
          <p:cNvPr id="10" name="Image 9" descr="Une image contenant personne, jouet, poupée, main&#10;&#10;Description générée automatiquement">
            <a:extLst>
              <a:ext uri="{FF2B5EF4-FFF2-40B4-BE49-F238E27FC236}">
                <a16:creationId xmlns:a16="http://schemas.microsoft.com/office/drawing/2014/main" id="{A35A04AE-A33A-D284-5101-7093619AB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-1" b="13436"/>
          <a:stretch/>
        </p:blipFill>
        <p:spPr>
          <a:xfrm flipH="1">
            <a:off x="5823558" y="3078490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DC3F346-4878-2061-57E8-F4DAF2C07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71" r="-1" b="8757"/>
          <a:stretch/>
        </p:blipFill>
        <p:spPr>
          <a:xfrm>
            <a:off x="9198540" y="2986812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7" name="Image 6" descr="Une image contenant intérieur, rouge, jouet&#10;&#10;Description générée automatiquement">
            <a:extLst>
              <a:ext uri="{FF2B5EF4-FFF2-40B4-BE49-F238E27FC236}">
                <a16:creationId xmlns:a16="http://schemas.microsoft.com/office/drawing/2014/main" id="{32BD9858-7330-3C0C-90C9-D1E192CCA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5" r="6" b="5171"/>
          <a:stretch/>
        </p:blipFill>
        <p:spPr>
          <a:xfrm>
            <a:off x="9198540" y="44679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8" name="Image 7" descr="Une image contenant intérieur, jouet&#10;&#10;Description générée automatiquement">
            <a:extLst>
              <a:ext uri="{FF2B5EF4-FFF2-40B4-BE49-F238E27FC236}">
                <a16:creationId xmlns:a16="http://schemas.microsoft.com/office/drawing/2014/main" id="{7A5E4226-F386-F974-EB94-378F2A2D11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6"/>
          <a:stretch/>
        </p:blipFill>
        <p:spPr>
          <a:xfrm>
            <a:off x="5823558" y="44679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1027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PF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91E00"/>
      </a:accent1>
      <a:accent2>
        <a:srgbClr val="000A64"/>
      </a:accent2>
      <a:accent3>
        <a:srgbClr val="5A0B21"/>
      </a:accent3>
      <a:accent4>
        <a:srgbClr val="FF8427"/>
      </a:accent4>
      <a:accent5>
        <a:srgbClr val="D15300"/>
      </a:accent5>
      <a:accent6>
        <a:srgbClr val="B22600"/>
      </a:accent6>
      <a:hlink>
        <a:srgbClr val="002060"/>
      </a:hlink>
      <a:folHlink>
        <a:srgbClr val="002060"/>
      </a:folHlink>
    </a:clrScheme>
    <a:fontScheme name="MSPF">
      <a:majorFont>
        <a:latin typeface="AvantGarde Medium"/>
        <a:ea typeface=""/>
        <a:cs typeface=""/>
      </a:majorFont>
      <a:minorFont>
        <a:latin typeface="AvantGarde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7d578e-0aaf-4113-a796-1ad52821fe3c">
      <Terms xmlns="http://schemas.microsoft.com/office/infopath/2007/PartnerControls"/>
    </lcf76f155ced4ddcb4097134ff3c332f>
    <TaxCatchAll xmlns="7192d329-9f46-4f32-bf96-bcc669c2b5b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930BE8E2E0024589A3B57A163B35F8" ma:contentTypeVersion="13" ma:contentTypeDescription="Crée un document." ma:contentTypeScope="" ma:versionID="a55eabb6416b4098f9d63e935421dbc3">
  <xsd:schema xmlns:xsd="http://www.w3.org/2001/XMLSchema" xmlns:xs="http://www.w3.org/2001/XMLSchema" xmlns:p="http://schemas.microsoft.com/office/2006/metadata/properties" xmlns:ns2="ee7d578e-0aaf-4113-a796-1ad52821fe3c" xmlns:ns3="7192d329-9f46-4f32-bf96-bcc669c2b5b4" targetNamespace="http://schemas.microsoft.com/office/2006/metadata/properties" ma:root="true" ma:fieldsID="0641e1e2797fd50b6d624c95316df87f" ns2:_="" ns3:_="">
    <xsd:import namespace="ee7d578e-0aaf-4113-a796-1ad52821fe3c"/>
    <xsd:import namespace="7192d329-9f46-4f32-bf96-bcc669c2b5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d578e-0aaf-4113-a796-1ad52821fe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9f4e093f-8331-4c4c-9917-926e2f7a5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2d329-9f46-4f32-bf96-bcc669c2b5b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4592c2e-bb8c-4115-9e6a-27758decb43f}" ma:internalName="TaxCatchAll" ma:showField="CatchAllData" ma:web="7192d329-9f46-4f32-bf96-bcc669c2b5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DE8D57-DFB9-40C6-AD48-FAD8E36C48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572809-15B7-4153-81D0-0E714F0A958A}">
  <ds:schemaRefs>
    <ds:schemaRef ds:uri="bcf4541a-b1f9-4e93-a542-22576d3daa6e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3c61fa36-e07e-409a-a63f-55ea804499de"/>
  </ds:schemaRefs>
</ds:datastoreItem>
</file>

<file path=customXml/itemProps3.xml><?xml version="1.0" encoding="utf-8"?>
<ds:datastoreItem xmlns:ds="http://schemas.openxmlformats.org/officeDocument/2006/customXml" ds:itemID="{7824B4B2-7B79-4266-8403-52935924A3B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259</Words>
  <Application>Microsoft Office PowerPoint</Application>
  <PresentationFormat>Grand écran</PresentationFormat>
  <Paragraphs>48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AvantGarde</vt:lpstr>
      <vt:lpstr>AvantGarde Medium</vt:lpstr>
      <vt:lpstr>Calibri</vt:lpstr>
      <vt:lpstr>ITC Avant Garde Gothic</vt:lpstr>
      <vt:lpstr>ITC Avant Garde Gothic Extra Li</vt:lpstr>
      <vt:lpstr>Office Theme</vt:lpstr>
      <vt:lpstr>Groupe fÉdÉral tÉlÉthon</vt:lpstr>
      <vt:lpstr>JOURNÉE DES DÉLÉGUÉS DÉPARTEMENTAUX</vt:lpstr>
      <vt:lpstr>déroulé</vt:lpstr>
      <vt:lpstr>GROUPE FÉDÉRAL tÉLÉTHON</vt:lpstr>
      <vt:lpstr>1 000 000 € COLLECTÉS PAR LES SAPEURS-POMPIERS DE France</vt:lpstr>
      <vt:lpstr>90 839 067 € pour le TÉLÉTHON 2022 : ON A RIEN LACHÉ ! MERCI !</vt:lpstr>
      <vt:lpstr>ÉCUSSONS SAPEURS-POMPIERS DE France 2019 à 2022</vt:lpstr>
      <vt:lpstr>ÉCUSSON  SAPEURS-POMPIERS DE France 2023</vt:lpstr>
      <vt:lpstr>PORTE-CLÉS SAPEURS-POMPIERS DE FRANCE 2019 à 2022</vt:lpstr>
      <vt:lpstr>PORTE-CLÉS SAPEURS-POMPIERS DE FRANCE 2023</vt:lpstr>
      <vt:lpstr>ATELIERS THÉMATIQUES</vt:lpstr>
      <vt:lpstr>OBJECTIFS 2023 </vt:lpstr>
      <vt:lpstr>CHORALE JSP DE FRANCE </vt:lpstr>
      <vt:lpstr>MERCI BON RETOUR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2020-06-19T09:26:10Z</dcterms:created>
  <dcterms:modified xsi:type="dcterms:W3CDTF">2023-06-12T14:23:40Z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0x0101002DD69BA0E5DC9B4CBF2745A8586B30DF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MediaServiceImageTags">
    <vt:lpwstr/>
  </property>
</Properties>
</file>