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  <p:sldMasterId id="2147483648" r:id="rId3"/>
  </p:sldMasterIdLst>
  <p:sldIdLst>
    <p:sldId id="265" r:id="rId4"/>
    <p:sldId id="287" r:id="rId5"/>
    <p:sldId id="263" r:id="rId6"/>
    <p:sldId id="273" r:id="rId7"/>
    <p:sldId id="274" r:id="rId8"/>
    <p:sldId id="289" r:id="rId9"/>
    <p:sldId id="275" r:id="rId10"/>
    <p:sldId id="290" r:id="rId11"/>
    <p:sldId id="291" r:id="rId12"/>
    <p:sldId id="292" r:id="rId13"/>
    <p:sldId id="282" r:id="rId14"/>
    <p:sldId id="293" r:id="rId15"/>
    <p:sldId id="29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EC52DBE-D383-49DE-B29F-8395B7CA1E4D}" type="datetimeFigureOut">
              <a:rPr lang="fr-FR" smtClean="0"/>
              <a:pPr algn="r"/>
              <a:t>12/10/2017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31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6868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251520" y="1999381"/>
            <a:ext cx="8435280" cy="37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683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.peltier\AppData\Local\Microsoft\Windows\Temporary Internet Files\Content.Outlook\VZ2RQ6Z2\Masque_CouvPPT (2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4848" y="278092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2412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4EC52DBE-D383-49DE-B29F-8395B7CA1E4D}" type="datetimeFigureOut">
              <a:rPr lang="fr-FR" smtClean="0"/>
              <a:pPr algn="r"/>
              <a:t>12/10/2017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429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.peltier\AppData\Local\Microsoft\Windows\Temporary Internet Files\Content.Outlook\VZ2RQ6Z2\Masque_InterPPT (2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510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.peltier\AppData\Local\Microsoft\Windows\Temporary Internet Files\Content.Outlook\VZ2RQ6Z2\Masque_TextePPT (2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999381"/>
            <a:ext cx="8435280" cy="37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1549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Présentation carrefour communication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3548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124</a:t>
            </a:r>
            <a:r>
              <a:rPr lang="fr-FR" sz="20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 congrès national des sapeurs-pompiers de France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11 – 14 octobre 2017 – Ajaccio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70838" y="3703042"/>
            <a:ext cx="520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Salle Claude Papi, le 12 Octobre 2017</a:t>
            </a:r>
          </a:p>
        </p:txBody>
      </p:sp>
    </p:spTree>
    <p:extLst>
      <p:ext uri="{BB962C8B-B14F-4D97-AF65-F5344CB8AC3E}">
        <p14:creationId xmlns:p14="http://schemas.microsoft.com/office/powerpoint/2010/main" val="13664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>
                <a:latin typeface="Arial Black" pitchFamily="34" charset="0"/>
              </a:rPr>
              <a:t>Sites/ réseaux sociaux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722" t="12866" r="10203" b="8863"/>
          <a:stretch>
            <a:fillRect/>
          </a:stretch>
        </p:blipFill>
        <p:spPr bwMode="auto">
          <a:xfrm>
            <a:off x="179512" y="2852936"/>
            <a:ext cx="4248472" cy="26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9829" t="12807" r="10497" b="10351"/>
          <a:stretch>
            <a:fillRect/>
          </a:stretch>
        </p:blipFill>
        <p:spPr bwMode="auto">
          <a:xfrm>
            <a:off x="4572000" y="2852935"/>
            <a:ext cx="4320480" cy="260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2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fr-FR" dirty="0"/>
              <a:t>juridiquement</a:t>
            </a:r>
          </a:p>
        </p:txBody>
      </p:sp>
      <p:pic>
        <p:nvPicPr>
          <p:cNvPr id="1027" name="Picture 3" descr="C:\Users\manon.favre\Pictures\egalite_318-116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877" y="1196752"/>
            <a:ext cx="1410245" cy="14102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708920"/>
            <a:ext cx="82089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Droits et devoirs agents (secret/discrétion/réserve</a:t>
            </a:r>
            <a:r>
              <a:rPr lang="fr-FR" b="1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b="1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Droits fondamentaux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(image/personne/propriété/mineurs</a:t>
            </a:r>
            <a:r>
              <a:rPr lang="fr-FR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0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Vetos et contraintes de communication (</a:t>
            </a:r>
            <a:r>
              <a:rPr lang="fr-FR" sz="2000" b="1" kern="0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ddsis</a:t>
            </a:r>
            <a:r>
              <a:rPr lang="fr-FR" sz="20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préfet…)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sz="2000" b="1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chez vous, ça se passe comment?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/ la problématique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/ La problématique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400" dirty="0">
                <a:latin typeface="Arial Black" pitchFamily="34" charset="0"/>
              </a:rPr>
              <a:t> Com UDSP/Com SDIS</a:t>
            </a:r>
          </a:p>
          <a:p>
            <a:pPr algn="just"/>
            <a:r>
              <a:rPr lang="fr-FR" sz="2400" dirty="0">
                <a:latin typeface="Arial Black" pitchFamily="34" charset="0"/>
              </a:rPr>
              <a:t> Deux entités</a:t>
            </a:r>
          </a:p>
          <a:p>
            <a:pPr algn="just"/>
            <a:r>
              <a:rPr lang="fr-FR" sz="2400" dirty="0">
                <a:latin typeface="Arial Black" pitchFamily="34" charset="0"/>
              </a:rPr>
              <a:t> Deux hiérarchies</a:t>
            </a:r>
          </a:p>
          <a:p>
            <a:pPr algn="just"/>
            <a:r>
              <a:rPr lang="fr-FR" sz="2400" dirty="0">
                <a:latin typeface="Arial Black" pitchFamily="34" charset="0"/>
              </a:rPr>
              <a:t> Deux fonctionnements différents mais un objectif    commun :</a:t>
            </a:r>
          </a:p>
          <a:p>
            <a:endParaRPr lang="fr-FR" b="1" dirty="0">
              <a:latin typeface="Arial Black" pitchFamily="34" charset="0"/>
            </a:endParaRPr>
          </a:p>
          <a:p>
            <a:pPr algn="ctr">
              <a:buNone/>
            </a:pPr>
            <a:r>
              <a:rPr lang="fr-FR" b="1" dirty="0">
                <a:latin typeface="Arial Black" pitchFamily="34" charset="0"/>
              </a:rPr>
              <a:t>L’image des sapeurs-pompiers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2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/ La problématique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55576" y="2060848"/>
            <a:ext cx="7632848" cy="3733875"/>
          </a:xfrm>
        </p:spPr>
        <p:txBody>
          <a:bodyPr/>
          <a:lstStyle/>
          <a:p>
            <a:pPr algn="ctr">
              <a:buNone/>
            </a:pPr>
            <a:r>
              <a:rPr lang="fr-FR" dirty="0">
                <a:latin typeface="Arial Black" pitchFamily="34" charset="0"/>
              </a:rPr>
              <a:t>Une collaboration gagnant-gagnant :</a:t>
            </a:r>
          </a:p>
          <a:p>
            <a:pPr algn="just">
              <a:buNone/>
            </a:pPr>
            <a:endParaRPr lang="fr-FR" b="1" dirty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dirty="0"/>
              <a:t>Se transmettre les informations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400" dirty="0"/>
              <a:t>Freins relationnels / géographiques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2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/ La problématique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216024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fr-FR" sz="3600" dirty="0">
                <a:latin typeface="Arial Black" pitchFamily="34" charset="0"/>
              </a:rPr>
              <a:t>Quelle stratégie de communication </a:t>
            </a:r>
          </a:p>
          <a:p>
            <a:pPr lvl="3"/>
            <a:r>
              <a:rPr lang="fr-FR" sz="3600" dirty="0" smtClean="0">
                <a:latin typeface="Arial Black" pitchFamily="34" charset="0"/>
              </a:rPr>
              <a:t>du SDIS</a:t>
            </a:r>
          </a:p>
          <a:p>
            <a:pPr lvl="3"/>
            <a:r>
              <a:rPr lang="fr-FR" sz="3600" dirty="0" smtClean="0">
                <a:latin typeface="Arial Black" pitchFamily="34" charset="0"/>
              </a:rPr>
              <a:t>de l’UD </a:t>
            </a:r>
          </a:p>
          <a:p>
            <a:pPr algn="ctr">
              <a:buNone/>
            </a:pPr>
            <a:r>
              <a:rPr lang="fr-FR" sz="3600" dirty="0" smtClean="0">
                <a:latin typeface="Arial Black" pitchFamily="34" charset="0"/>
              </a:rPr>
              <a:t> </a:t>
            </a:r>
          </a:p>
          <a:p>
            <a:pPr algn="ctr">
              <a:buNone/>
            </a:pPr>
            <a:endParaRPr lang="fr-FR" sz="3600" dirty="0">
              <a:latin typeface="Arial Black" pitchFamily="34" charset="0"/>
            </a:endParaRPr>
          </a:p>
          <a:p>
            <a:pPr algn="ctr">
              <a:buNone/>
            </a:pPr>
            <a:r>
              <a:rPr lang="fr-FR" sz="3600" dirty="0" smtClean="0">
                <a:latin typeface="Arial Black" pitchFamily="34" charset="0"/>
              </a:rPr>
              <a:t>Besoin </a:t>
            </a:r>
            <a:r>
              <a:rPr lang="fr-FR" sz="3600" dirty="0">
                <a:latin typeface="Arial Black" pitchFamily="34" charset="0"/>
              </a:rPr>
              <a:t>de cohérence</a:t>
            </a:r>
            <a:endParaRPr lang="fr-FR" sz="3600" b="1" dirty="0">
              <a:latin typeface="Arial Black" pitchFamily="34" charset="0"/>
            </a:endParaRPr>
          </a:p>
          <a:p>
            <a:pPr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2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Tout est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Tout est communication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83568" y="2708920"/>
            <a:ext cx="4104456" cy="1728192"/>
          </a:xfrm>
        </p:spPr>
        <p:txBody>
          <a:bodyPr>
            <a:noAutofit/>
          </a:bodyPr>
          <a:lstStyle/>
          <a:p>
            <a:r>
              <a:rPr lang="fr-FR" sz="2400" dirty="0">
                <a:latin typeface="Arial Black" pitchFamily="34" charset="0"/>
              </a:rPr>
              <a:t>Opérationnel</a:t>
            </a:r>
          </a:p>
          <a:p>
            <a:r>
              <a:rPr lang="fr-FR" sz="2400" dirty="0">
                <a:latin typeface="Arial Black" pitchFamily="34" charset="0"/>
              </a:rPr>
              <a:t>Matériel</a:t>
            </a:r>
          </a:p>
          <a:p>
            <a:r>
              <a:rPr lang="fr-FR" sz="2400" dirty="0">
                <a:latin typeface="Arial Black" pitchFamily="34" charset="0"/>
              </a:rPr>
              <a:t>Recrutements</a:t>
            </a:r>
          </a:p>
          <a:p>
            <a:r>
              <a:rPr lang="fr-FR" sz="2400" dirty="0">
                <a:latin typeface="Arial Black" pitchFamily="34" charset="0"/>
              </a:rPr>
              <a:t>Politique</a:t>
            </a:r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4937820" y="2622626"/>
            <a:ext cx="4223320" cy="1886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anose="020B0604020202020204" pitchFamily="34" charset="0"/>
              </a:rPr>
              <a:t>Sensibilisation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>
                <a:latin typeface="Arial Black" pitchFamily="34" charset="0"/>
                <a:cs typeface="Arial" panose="020B0604020202020204" pitchFamily="34" charset="0"/>
              </a:rPr>
              <a:t>Social (ODP)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anose="020B0604020202020204" pitchFamily="34" charset="0"/>
              </a:rPr>
              <a:t>Cohésion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anose="020B0604020202020204" pitchFamily="34" charset="0"/>
              </a:rPr>
              <a:t> (sport, lotos…)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baseline="0" dirty="0">
                <a:latin typeface="Arial Black" pitchFamily="34" charset="0"/>
                <a:cs typeface="Arial" panose="020B0604020202020204" pitchFamily="34" charset="0"/>
              </a:rPr>
              <a:t>Calendrier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communique sur </a:t>
            </a:r>
            <a:r>
              <a:rPr lang="fr-FR" dirty="0" smtClean="0"/>
              <a:t>quoi </a:t>
            </a:r>
            <a:r>
              <a:rPr lang="fr-FR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2736304"/>
          </a:xfrm>
        </p:spPr>
        <p:txBody>
          <a:bodyPr/>
          <a:lstStyle/>
          <a:p>
            <a:r>
              <a:rPr lang="fr-FR" dirty="0"/>
              <a:t>Bien communiquer</a:t>
            </a: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0" y="2924944"/>
            <a:ext cx="9144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dirty="0" smtClean="0">
                <a:latin typeface="Arial Black" pitchFamily="34" charset="0"/>
              </a:rPr>
              <a:t>Communication </a:t>
            </a:r>
            <a:r>
              <a:rPr lang="fr-FR" dirty="0">
                <a:latin typeface="Arial Black" pitchFamily="34" charset="0"/>
              </a:rPr>
              <a:t>de risque / de </a:t>
            </a:r>
            <a:r>
              <a:rPr lang="fr-FR" dirty="0" smtClean="0">
                <a:latin typeface="Arial Black" pitchFamily="34" charset="0"/>
              </a:rPr>
              <a:t>crise</a:t>
            </a:r>
          </a:p>
          <a:p>
            <a:pPr algn="ctr">
              <a:buNone/>
            </a:pPr>
            <a:r>
              <a:rPr lang="fr-FR" dirty="0">
                <a:latin typeface="Arial Black" pitchFamily="34" charset="0"/>
              </a:rPr>
              <a:t>Crédibilité : tenue et comportement</a:t>
            </a:r>
          </a:p>
          <a:p>
            <a:pPr algn="ctr">
              <a:buNone/>
            </a:pPr>
            <a:endParaRPr lang="fr-FR" dirty="0">
              <a:latin typeface="Arial Black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171</Words>
  <Application>Microsoft Office PowerPoint</Application>
  <PresentationFormat>Affichage à l'écran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Black</vt:lpstr>
      <vt:lpstr>Calibri</vt:lpstr>
      <vt:lpstr>Wingdings</vt:lpstr>
      <vt:lpstr>Couverture</vt:lpstr>
      <vt:lpstr>Intertitre</vt:lpstr>
      <vt:lpstr>Contenu</vt:lpstr>
      <vt:lpstr>Présentation carrefour communication</vt:lpstr>
      <vt:lpstr>Les enjeux / la problématique</vt:lpstr>
      <vt:lpstr>Les enjeux / La problématique</vt:lpstr>
      <vt:lpstr>Les enjeux / La problématique</vt:lpstr>
      <vt:lpstr>Les enjeux / La problématique</vt:lpstr>
      <vt:lpstr>Tout est communication</vt:lpstr>
      <vt:lpstr>Tout est communication</vt:lpstr>
      <vt:lpstr>Qui communique sur quoi ?</vt:lpstr>
      <vt:lpstr>Bien communiquer</vt:lpstr>
      <vt:lpstr>Les outils</vt:lpstr>
      <vt:lpstr>Les outils</vt:lpstr>
      <vt:lpstr>juridiquement</vt:lpstr>
      <vt:lpstr>Et chez vous, ça se passe comment?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Flora Peltier</dc:creator>
  <cp:lastModifiedBy>sdis</cp:lastModifiedBy>
  <cp:revision>60</cp:revision>
  <dcterms:created xsi:type="dcterms:W3CDTF">2013-12-09T09:24:35Z</dcterms:created>
  <dcterms:modified xsi:type="dcterms:W3CDTF">2017-10-12T10:31:53Z</dcterms:modified>
</cp:coreProperties>
</file>